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60AFAF-CF54-453F-85A6-EE7AE76A6D38}" type="datetime1">
              <a:rPr lang="it-IT" smtClean="0"/>
              <a:t>23/04/2020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013D0E-6236-446F-904B-E774D9F98961}" type="datetime1">
              <a:rPr lang="it-IT" smtClean="0"/>
              <a:t>23/04/2020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6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AB36474-6F91-425C-BA3E-6B12C4C4BB9A}" type="datetime1">
              <a:rPr lang="it-IT" smtClean="0"/>
              <a:t>23/04/2020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3F3710-490B-4740-B6D7-B9792C8AB872}" type="datetime1">
              <a:rPr lang="it-IT" smtClean="0"/>
              <a:t>23/04/2020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18586-27FC-4E59-A573-09A0053DE2D5}" type="datetime1">
              <a:rPr lang="it-IT" smtClean="0"/>
              <a:t>23/04/2020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FEEA0C-1FCD-40E6-A1D4-23BFBD0CE371}" type="datetime1">
              <a:rPr lang="it-IT" smtClean="0"/>
              <a:t>23/04/2020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6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48F23ED-F6BB-4CDB-8CED-5F2E9AE92607}" type="datetime1">
              <a:rPr lang="it-IT" smtClean="0"/>
              <a:t>23/04/2020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D466EC-ACF2-4AF5-A2DE-2C9D1A6828FD}" type="datetime1">
              <a:rPr lang="it-IT" smtClean="0"/>
              <a:t>23/04/2020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8AAC1-8B74-4EE6-9B7A-D8C2183B6272}" type="datetime1">
              <a:rPr lang="it-IT" smtClean="0"/>
              <a:t>23/04/2020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8DF3E-2C46-4BD0-9CFF-FBAEC93B7840}" type="datetime1">
              <a:rPr lang="it-IT" smtClean="0"/>
              <a:t>23/04/2020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F376C-F698-4333-9878-8CD80B2B39D3}" type="datetime1">
              <a:rPr lang="it-IT" smtClean="0"/>
              <a:t>23/04/2020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" dirty="0"/>
              <a:t>Fare clic per modificare lo stile del titolo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579D569-2C97-4786-A562-991193493077}" type="datetime1">
              <a:rPr lang="it-IT" smtClean="0"/>
              <a:t>23/04/2020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D5E0B24-8B1C-463E-9C62-AF58AAE602D6}" type="datetime1">
              <a:rPr lang="it-IT" smtClean="0"/>
              <a:t>23/04/2020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7732347-0869-477C-BE48-3F9F51733ED7}" type="datetime1">
              <a:rPr lang="it-IT" smtClean="0"/>
              <a:t>23/04/2020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ttango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tango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it-IT" sz="5400" dirty="0">
                <a:solidFill>
                  <a:schemeClr val="tx1"/>
                </a:solidFill>
              </a:rPr>
              <a:t>LEZIONI IN STREAMING</a:t>
            </a:r>
            <a:endParaRPr lang="it" sz="5400" dirty="0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it-IT" sz="2800" dirty="0">
                <a:solidFill>
                  <a:schemeClr val="tx1"/>
                </a:solidFill>
              </a:rPr>
              <a:t>Sono Aperte le Iscrizioni</a:t>
            </a:r>
            <a:endParaRPr lang="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7_TF56410444" id="{9E32E7D9-E4D4-4E34-9CBF-5EF99946F492}" vid="{4EB8DC7B-672E-465F-9749-D0C21D91E9B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{2F9C4D4A-6909-4B84-BC0B-180242799EC3}tf56410444</Template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Avenir Next LT Pro</vt:lpstr>
      <vt:lpstr>Avenir Next LT Pro Light</vt:lpstr>
      <vt:lpstr>Calibri</vt:lpstr>
      <vt:lpstr>Garamond</vt:lpstr>
      <vt:lpstr>SavonVTI</vt:lpstr>
      <vt:lpstr>LEZIONI IN STREAMING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2020-04-23T10:12:22Z</dcterms:created>
  <dcterms:modified xsi:type="dcterms:W3CDTF">2020-04-23T10:14:02Z</dcterms:modified>
</cp:coreProperties>
</file>